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C9E3-199C-4219-95BF-CBB2662D7E3A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7B034-FBAD-440A-B11A-E4DFC3243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5" Type="http://schemas.openxmlformats.org/officeDocument/2006/relationships/image" Target="../media/image36.png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17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Autofit/>
            <a:scene3d>
              <a:camera prst="orthographicFront">
                <a:rot lat="589676" lon="1489814" rev="21521279"/>
              </a:camera>
              <a:lightRig rig="harsh" dir="t"/>
            </a:scene3d>
            <a:sp3d extrusionH="57150" contourW="6350" prstMaterial="dkEdge">
              <a:bevelT w="57150" h="38100" prst="artDeco"/>
              <a:bevelB w="82550" h="38100" prst="coolSlant"/>
              <a:contourClr>
                <a:srgbClr val="00B050"/>
              </a:contourClr>
            </a:sp3d>
          </a:bodyPr>
          <a:lstStyle/>
          <a:p>
            <a:r>
              <a:rPr lang="en-US" sz="9600" dirty="0" smtClean="0">
                <a:gradFill flip="none" rotWithShape="1">
                  <a:gsLst>
                    <a:gs pos="34000">
                      <a:srgbClr val="92D05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8900000" scaled="1"/>
                  <a:tileRect/>
                </a:gradFill>
              </a:rPr>
              <a:t>El </a:t>
            </a:r>
            <a:r>
              <a:rPr lang="en-US" sz="9600" dirty="0" err="1" smtClean="0">
                <a:gradFill flip="none" rotWithShape="1">
                  <a:gsLst>
                    <a:gs pos="34000">
                      <a:srgbClr val="92D05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8900000" scaled="1"/>
                  <a:tileRect/>
                </a:gradFill>
              </a:rPr>
              <a:t>Proyecto</a:t>
            </a:r>
            <a:r>
              <a:rPr lang="en-US" sz="9600" dirty="0" smtClean="0">
                <a:gradFill flip="none" rotWithShape="1">
                  <a:gsLst>
                    <a:gs pos="34000">
                      <a:srgbClr val="92D05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8900000" scaled="1"/>
                  <a:tileRect/>
                </a:gradFill>
              </a:rPr>
              <a:t> de los </a:t>
            </a:r>
            <a:r>
              <a:rPr lang="en-US" sz="9600" dirty="0" err="1" smtClean="0">
                <a:gradFill flip="none" rotWithShape="1">
                  <a:gsLst>
                    <a:gs pos="34000">
                      <a:srgbClr val="92D05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8900000" scaled="1"/>
                  <a:tileRect/>
                </a:gradFill>
              </a:rPr>
              <a:t>intereses</a:t>
            </a:r>
            <a:endParaRPr lang="en-US" sz="9600" dirty="0">
              <a:gradFill flip="none" rotWithShape="1">
                <a:gsLst>
                  <a:gs pos="34000">
                    <a:srgbClr val="92D05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189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 prstMaterial="dkEdge">
              <a:bevelT w="82550" h="38100" prst="coolSlant"/>
              <a:bevelB w="38100" h="38100" prst="relaxedInset"/>
            </a:sp3d>
          </a:bodyPr>
          <a:lstStyle/>
          <a:p>
            <a:r>
              <a:rPr lang="en-US" sz="8800" dirty="0" smtClean="0">
                <a:gradFill>
                  <a:gsLst>
                    <a:gs pos="51000">
                      <a:srgbClr val="00B05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60007" dist="310007" dir="7680000" sx="83000" sy="83000" kx="1300200" algn="ctr" rotWithShape="0">
                    <a:srgbClr val="00B050">
                      <a:alpha val="32000"/>
                    </a:srgbClr>
                  </a:outerShdw>
                </a:effectLst>
              </a:rPr>
              <a:t>Ester</a:t>
            </a:r>
            <a:endParaRPr lang="en-US" sz="8800" dirty="0">
              <a:gradFill>
                <a:gsLst>
                  <a:gs pos="51000">
                    <a:srgbClr val="00B05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60007" dist="310007" dir="7680000" sx="83000" sy="83000" kx="1300200" algn="ctr" rotWithShape="0">
                  <a:srgbClr val="00B050">
                    <a:alpha val="32000"/>
                  </a:srgbClr>
                </a:outerShdw>
              </a:effectLst>
            </a:endParaRPr>
          </a:p>
        </p:txBody>
      </p:sp>
      <p:pic>
        <p:nvPicPr>
          <p:cNvPr id="4" name="~PP2903.WAV">
            <a:hlinkClick r:id="" action="ppaction://media"/>
          </p:cNvPr>
          <p:cNvPicPr>
            <a:picLocks noRot="1" noChangeAspect="1"/>
          </p:cNvPicPr>
          <p:nvPr>
            <a:wavAudioFile r:embed="rId1" name="~PP2903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me </a:t>
            </a:r>
            <a:r>
              <a:rPr lang="en-US" dirty="0" err="1" smtClean="0"/>
              <a:t>gusta</a:t>
            </a:r>
            <a:r>
              <a:rPr lang="en-US" dirty="0" smtClean="0"/>
              <a:t> nada </a:t>
            </a:r>
            <a:r>
              <a:rPr lang="en-US" dirty="0" err="1" smtClean="0"/>
              <a:t>ir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 .</a:t>
            </a:r>
            <a:endParaRPr lang="en-US" dirty="0"/>
          </a:p>
        </p:txBody>
      </p:sp>
      <p:pic>
        <p:nvPicPr>
          <p:cNvPr id="4" name="Content Placeholder 3" descr="thumbnailCAU60CU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24200" y="1676400"/>
            <a:ext cx="3086100" cy="4114800"/>
          </a:xfrm>
        </p:spPr>
      </p:pic>
      <p:pic>
        <p:nvPicPr>
          <p:cNvPr id="5" name="~PP2356.WAV">
            <a:hlinkClick r:id="" action="ppaction://media"/>
          </p:cNvPr>
          <p:cNvPicPr>
            <a:picLocks noRot="1" noChangeAspect="1"/>
          </p:cNvPicPr>
          <p:nvPr>
            <a:wavAudioFile r:embed="rId1" name="~PP2356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6000">
              <a:schemeClr val="accent3">
                <a:lumMod val="50000"/>
              </a:scheme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S" dirty="0" smtClean="0"/>
              <a:t>Me gusta hablar por teléfono y leer revistas </a:t>
            </a:r>
            <a:r>
              <a:rPr lang="es-US" dirty="0" err="1" smtClean="0"/>
              <a:t>tambien</a:t>
            </a:r>
            <a:r>
              <a:rPr lang="es-US" dirty="0" smtClean="0"/>
              <a:t>.</a:t>
            </a:r>
            <a:endParaRPr lang="es-US" dirty="0"/>
          </a:p>
        </p:txBody>
      </p:sp>
      <p:pic>
        <p:nvPicPr>
          <p:cNvPr id="4" name="Content Placeholder 3" descr="sensible-pho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2133600"/>
            <a:ext cx="3352800" cy="3258956"/>
          </a:xfrm>
        </p:spPr>
      </p:pic>
      <p:pic>
        <p:nvPicPr>
          <p:cNvPr id="5" name="Picture 4" descr="thumbnailCAJ5V2B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2438400"/>
            <a:ext cx="3606085" cy="1600200"/>
          </a:xfrm>
          <a:prstGeom prst="rect">
            <a:avLst/>
          </a:prstGeom>
        </p:spPr>
      </p:pic>
      <p:pic>
        <p:nvPicPr>
          <p:cNvPr id="6" name="~PP742.WAV">
            <a:hlinkClick r:id="" action="ppaction://media"/>
          </p:cNvPr>
          <p:cNvPicPr>
            <a:picLocks noRot="1" noChangeAspect="1"/>
          </p:cNvPicPr>
          <p:nvPr>
            <a:wavAudioFile r:embed="rId1" name="~PP74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54000">
              <a:srgbClr val="E81766"/>
            </a:gs>
            <a:gs pos="100000">
              <a:srgbClr val="A603AB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me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montar</a:t>
            </a:r>
            <a:r>
              <a:rPr lang="en-US" dirty="0" smtClean="0"/>
              <a:t> en </a:t>
            </a:r>
            <a:r>
              <a:rPr lang="en-US" dirty="0" err="1" smtClean="0"/>
              <a:t>monopat</a:t>
            </a:r>
            <a:r>
              <a:rPr lang="en-US" dirty="0" err="1" smtClean="0">
                <a:latin typeface="Calibri"/>
              </a:rPr>
              <a:t>Ín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ni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jugar</a:t>
            </a:r>
            <a:r>
              <a:rPr lang="en-US" dirty="0" smtClean="0">
                <a:latin typeface="Calibri"/>
              </a:rPr>
              <a:t> al </a:t>
            </a:r>
            <a:r>
              <a:rPr lang="en-US" dirty="0" err="1" smtClean="0">
                <a:latin typeface="Calibri"/>
              </a:rPr>
              <a:t>fûtbol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americano</a:t>
            </a:r>
            <a:r>
              <a:rPr lang="en-US" dirty="0" smtClean="0">
                <a:latin typeface="Calibri"/>
              </a:rPr>
              <a:t>. </a:t>
            </a:r>
            <a:endParaRPr lang="en-US" dirty="0"/>
          </a:p>
        </p:txBody>
      </p:sp>
      <p:pic>
        <p:nvPicPr>
          <p:cNvPr id="4" name="Content Placeholder 3" descr="thumbnai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828800"/>
            <a:ext cx="3570446" cy="3733800"/>
          </a:xfrm>
        </p:spPr>
      </p:pic>
      <p:pic>
        <p:nvPicPr>
          <p:cNvPr id="5" name="Picture 4" descr="thumbnailCAXOZ6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667000"/>
            <a:ext cx="3767750" cy="2378392"/>
          </a:xfrm>
          <a:prstGeom prst="rect">
            <a:avLst/>
          </a:prstGeom>
        </p:spPr>
      </p:pic>
      <p:pic>
        <p:nvPicPr>
          <p:cNvPr id="6" name="~PP3631.WAV">
            <a:hlinkClick r:id="" action="ppaction://media"/>
          </p:cNvPr>
          <p:cNvPicPr>
            <a:picLocks noRot="1" noChangeAspect="1"/>
          </p:cNvPicPr>
          <p:nvPr>
            <a:wavAudioFile r:embed="rId1" name="~PP3631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jugar</a:t>
            </a:r>
            <a:r>
              <a:rPr lang="en-US" dirty="0" smtClean="0"/>
              <a:t> al </a:t>
            </a:r>
            <a:r>
              <a:rPr lang="en-US" dirty="0" err="1" smtClean="0"/>
              <a:t>voliebol</a:t>
            </a:r>
            <a:endParaRPr lang="en-US" dirty="0"/>
          </a:p>
        </p:txBody>
      </p:sp>
      <p:pic>
        <p:nvPicPr>
          <p:cNvPr id="4" name="Content Placeholder 3" descr="7AAVolleyballFinalEskoHermTM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61615" y="1600200"/>
            <a:ext cx="3620770" cy="4525963"/>
          </a:xfrm>
        </p:spPr>
      </p:pic>
      <p:pic>
        <p:nvPicPr>
          <p:cNvPr id="5" name="~PP3785.WAV">
            <a:hlinkClick r:id="" action="ppaction://media"/>
          </p:cNvPr>
          <p:cNvPicPr>
            <a:picLocks noRot="1" noChangeAspect="1"/>
          </p:cNvPicPr>
          <p:nvPr>
            <a:wavAudioFile r:embed="rId1" name="~PP3785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9000">
              <a:schemeClr val="accent3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!No me gust nada </a:t>
            </a:r>
            <a:r>
              <a:rPr lang="en-US" dirty="0" err="1" smtClean="0">
                <a:solidFill>
                  <a:srgbClr val="FF0000"/>
                </a:solidFill>
              </a:rPr>
              <a:t>jugar</a:t>
            </a:r>
            <a:r>
              <a:rPr lang="en-US" dirty="0" smtClean="0">
                <a:solidFill>
                  <a:srgbClr val="FF0000"/>
                </a:solidFill>
              </a:rPr>
              <a:t> al </a:t>
            </a:r>
            <a:r>
              <a:rPr lang="en-US" dirty="0" err="1" smtClean="0">
                <a:solidFill>
                  <a:srgbClr val="FF0000"/>
                </a:solidFill>
              </a:rPr>
              <a:t>videojuegos</a:t>
            </a:r>
            <a:r>
              <a:rPr lang="en-US" dirty="0" smtClean="0">
                <a:solidFill>
                  <a:srgbClr val="FF0000"/>
                </a:solidFill>
              </a:rPr>
              <a:t>!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  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videogames_!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91151" y="1600200"/>
            <a:ext cx="3561698" cy="4525963"/>
          </a:xfrm>
        </p:spPr>
      </p:pic>
      <p:pic>
        <p:nvPicPr>
          <p:cNvPr id="1026" name="Picture 2" descr="http://www.printfree.com/Pictures_prints/Images/No012004prin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752600"/>
            <a:ext cx="3514971" cy="4343400"/>
          </a:xfrm>
          <a:prstGeom prst="rect">
            <a:avLst/>
          </a:prstGeom>
          <a:noFill/>
        </p:spPr>
      </p:pic>
      <p:pic>
        <p:nvPicPr>
          <p:cNvPr id="6" name="~PP1186.WAV">
            <a:hlinkClick r:id="" action="ppaction://media"/>
          </p:cNvPr>
          <p:cNvPicPr>
            <a:picLocks noRot="1" noChangeAspect="1"/>
          </p:cNvPicPr>
          <p:nvPr>
            <a:wavAudioFile r:embed="rId1" name="~PP118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304800"/>
            <a:ext cx="3810000" cy="2819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54C17"/>
                </a:solidFill>
              </a:rPr>
              <a:t>!Me </a:t>
            </a:r>
            <a:r>
              <a:rPr lang="en-US" dirty="0" err="1" smtClean="0">
                <a:solidFill>
                  <a:srgbClr val="F54C17"/>
                </a:solidFill>
              </a:rPr>
              <a:t>encanta</a:t>
            </a:r>
            <a:r>
              <a:rPr lang="en-US" dirty="0" smtClean="0">
                <a:solidFill>
                  <a:srgbClr val="F54C17"/>
                </a:solidFill>
              </a:rPr>
              <a:t> </a:t>
            </a:r>
            <a:r>
              <a:rPr lang="en-US" dirty="0" err="1" smtClean="0">
                <a:solidFill>
                  <a:srgbClr val="F54C17"/>
                </a:solidFill>
              </a:rPr>
              <a:t>jugar</a:t>
            </a:r>
            <a:r>
              <a:rPr lang="en-US" dirty="0" smtClean="0">
                <a:solidFill>
                  <a:srgbClr val="F54C17"/>
                </a:solidFill>
              </a:rPr>
              <a:t> al </a:t>
            </a:r>
            <a:r>
              <a:rPr lang="en-US" dirty="0" err="1" smtClean="0">
                <a:solidFill>
                  <a:srgbClr val="F54C17"/>
                </a:solidFill>
              </a:rPr>
              <a:t>balancesto</a:t>
            </a:r>
            <a:r>
              <a:rPr lang="en-US" dirty="0" smtClean="0">
                <a:solidFill>
                  <a:srgbClr val="F54C17"/>
                </a:solidFill>
              </a:rPr>
              <a:t>!</a:t>
            </a:r>
            <a:endParaRPr lang="en-US" dirty="0">
              <a:solidFill>
                <a:srgbClr val="F54C17"/>
              </a:solidFill>
            </a:endParaRPr>
          </a:p>
        </p:txBody>
      </p:sp>
      <p:pic>
        <p:nvPicPr>
          <p:cNvPr id="4" name="Content Placeholder 3" descr="i_love_basketball_heart_sticker-p217836810907340058qjcl_40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553200" y="4419600"/>
            <a:ext cx="2209800" cy="2209800"/>
          </a:xfrm>
        </p:spPr>
      </p:pic>
      <p:pic>
        <p:nvPicPr>
          <p:cNvPr id="5" name="~PP2184.WAV">
            <a:hlinkClick r:id="" action="ppaction://media"/>
          </p:cNvPr>
          <p:cNvPicPr>
            <a:picLocks noRot="1" noChangeAspect="1"/>
          </p:cNvPicPr>
          <p:nvPr>
            <a:wavAudioFile r:embed="rId1" name="~PP2184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tx1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¡No me gusta </a:t>
            </a:r>
            <a:r>
              <a:rPr lang="es-MX" u="sng" dirty="0" smtClean="0">
                <a:solidFill>
                  <a:schemeClr val="bg1"/>
                </a:solidFill>
              </a:rPr>
              <a:t>correr!</a:t>
            </a:r>
            <a:endParaRPr lang="es-MX" u="sng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HRDMX3-Detail-Property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50" y="1881981"/>
            <a:ext cx="4000500" cy="3962400"/>
          </a:xfrm>
        </p:spPr>
      </p:pic>
      <p:pic>
        <p:nvPicPr>
          <p:cNvPr id="5" name="~PP3417.WAV">
            <a:hlinkClick r:id="" action="ppaction://media"/>
          </p:cNvPr>
          <p:cNvPicPr>
            <a:picLocks noRot="1" noChangeAspect="1"/>
          </p:cNvPicPr>
          <p:nvPr>
            <a:wavAudioFile r:embed="rId1" name="~PP341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No me gusta ni </a:t>
            </a:r>
            <a:r>
              <a:rPr lang="es-MX" u="sng" dirty="0" smtClean="0">
                <a:solidFill>
                  <a:schemeClr val="bg1">
                    <a:lumMod val="95000"/>
                  </a:schemeClr>
                </a:solidFill>
              </a:rPr>
              <a:t>ver le tele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ni </a:t>
            </a:r>
            <a:r>
              <a:rPr lang="es-MX" u="sng" dirty="0" smtClean="0">
                <a:solidFill>
                  <a:schemeClr val="bg1">
                    <a:lumMod val="95000"/>
                  </a:schemeClr>
                </a:solidFill>
              </a:rPr>
              <a:t>trabajar.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MX" u="sng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es-MX" u="sng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Content Placeholder 5" descr="thumbnailCACQ3DA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905000"/>
            <a:ext cx="3054260" cy="2710656"/>
          </a:xfrm>
        </p:spPr>
      </p:pic>
      <p:pic>
        <p:nvPicPr>
          <p:cNvPr id="7" name="Content Placeholder 6" descr="thumbnai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410200" y="1828800"/>
            <a:ext cx="2912835" cy="2548731"/>
          </a:xfrm>
        </p:spPr>
      </p:pic>
      <p:pic>
        <p:nvPicPr>
          <p:cNvPr id="5" name="~PP1975.WAV">
            <a:hlinkClick r:id="" action="ppaction://media"/>
          </p:cNvPr>
          <p:cNvPicPr>
            <a:picLocks noRot="1" noChangeAspect="1"/>
          </p:cNvPicPr>
          <p:nvPr>
            <a:wavAudioFile r:embed="rId1" name="~PP1975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¡ </a:t>
            </a:r>
            <a:r>
              <a:rPr lang="en-US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No me </a:t>
            </a:r>
            <a:r>
              <a:rPr lang="en-US" dirty="0" err="1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gusta</a:t>
            </a:r>
            <a:r>
              <a:rPr lang="en-US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 nada </a:t>
            </a:r>
            <a:r>
              <a:rPr lang="en-US" u="sng" dirty="0" err="1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escribir</a:t>
            </a:r>
            <a:r>
              <a:rPr lang="en-US" u="sng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 </a:t>
            </a:r>
            <a:r>
              <a:rPr lang="en-US" u="sng" dirty="0" err="1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cuentos</a:t>
            </a:r>
            <a:r>
              <a:rPr lang="en-US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</a:rPr>
              <a:t>! </a:t>
            </a:r>
            <a:r>
              <a:rPr lang="en-US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9800000" scaled="0"/>
                </a:gradFill>
                <a:sym typeface="Wingdings" pitchFamily="2" charset="2"/>
              </a:rPr>
              <a:t></a:t>
            </a:r>
            <a:endParaRPr lang="en-US" dirty="0"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9800000" scaled="0"/>
              </a:gra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	</a:t>
            </a:r>
            <a:endParaRPr lang="en-US" dirty="0"/>
          </a:p>
        </p:txBody>
      </p:sp>
      <p:pic>
        <p:nvPicPr>
          <p:cNvPr id="9" name="Picture 8" descr="Boy_writing_clip_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1524000"/>
            <a:ext cx="4622800" cy="4622800"/>
          </a:xfrm>
          <a:prstGeom prst="rect">
            <a:avLst/>
          </a:prstGeom>
        </p:spPr>
      </p:pic>
      <p:pic>
        <p:nvPicPr>
          <p:cNvPr id="6" name="~PP3426.WAV">
            <a:hlinkClick r:id="" action="ppaction://media"/>
          </p:cNvPr>
          <p:cNvPicPr>
            <a:picLocks noRot="1" noChangeAspect="1"/>
          </p:cNvPicPr>
          <p:nvPr>
            <a:wavAudioFile r:embed="rId1" name="~PP3426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bg1"/>
            </a:gs>
            <a:gs pos="13000">
              <a:srgbClr val="0047FF"/>
            </a:gs>
            <a:gs pos="65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¡</a:t>
            </a:r>
            <a:r>
              <a:rPr lang="en-US" dirty="0" smtClean="0">
                <a:solidFill>
                  <a:schemeClr val="bg1"/>
                </a:solidFill>
              </a:rPr>
              <a:t>Me </a:t>
            </a:r>
            <a:r>
              <a:rPr lang="en-US" dirty="0" err="1" smtClean="0">
                <a:solidFill>
                  <a:schemeClr val="bg1"/>
                </a:solidFill>
              </a:rPr>
              <a:t>encanta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nadar</a:t>
            </a:r>
            <a:r>
              <a:rPr lang="es-MX" dirty="0" smtClean="0">
                <a:solidFill>
                  <a:schemeClr val="bg1"/>
                </a:solidFill>
              </a:rPr>
              <a:t>!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the_swimming_pool_26948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2043" y="1600200"/>
            <a:ext cx="3819913" cy="4525963"/>
          </a:xfrm>
        </p:spPr>
      </p:pic>
      <p:pic>
        <p:nvPicPr>
          <p:cNvPr id="1028" name="Picture 4" descr="C:\Documents and Settings\ndonahue\Local Settings\Temporary Internet Files\Content.IE5\FPSIX28O\MC9004330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33400"/>
            <a:ext cx="952008" cy="631952"/>
          </a:xfrm>
          <a:prstGeom prst="rect">
            <a:avLst/>
          </a:prstGeom>
          <a:noFill/>
        </p:spPr>
      </p:pic>
      <p:pic>
        <p:nvPicPr>
          <p:cNvPr id="1029" name="Picture 5" descr="C:\Documents and Settings\ndonahue\Local Settings\Temporary Internet Files\Content.IE5\FPSIX28O\MC90043306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533400"/>
            <a:ext cx="914400" cy="606987"/>
          </a:xfrm>
          <a:prstGeom prst="rect">
            <a:avLst/>
          </a:prstGeom>
          <a:noFill/>
        </p:spPr>
      </p:pic>
      <p:pic>
        <p:nvPicPr>
          <p:cNvPr id="6" name="~PP265.WAV">
            <a:hlinkClick r:id="" action="ppaction://media"/>
          </p:cNvPr>
          <p:cNvPicPr>
            <a:picLocks noRot="1" noChangeAspect="1"/>
          </p:cNvPicPr>
          <p:nvPr>
            <a:wavAudioFile r:embed="rId1" name="~PP265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chemeClr val="accent5">
                <a:lumMod val="75000"/>
                <a:alpha val="86000"/>
              </a:schemeClr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 me </a:t>
            </a:r>
            <a:r>
              <a:rPr lang="en-US" dirty="0" err="1" smtClean="0">
                <a:solidFill>
                  <a:schemeClr val="bg1"/>
                </a:solidFill>
              </a:rPr>
              <a:t>gusta</a:t>
            </a:r>
            <a:r>
              <a:rPr lang="en-US" dirty="0" smtClean="0">
                <a:solidFill>
                  <a:schemeClr val="bg1"/>
                </a:solidFill>
              </a:rPr>
              <a:t> nada </a:t>
            </a:r>
            <a:r>
              <a:rPr lang="en-US" dirty="0" err="1" smtClean="0">
                <a:solidFill>
                  <a:schemeClr val="bg1"/>
                </a:solidFill>
              </a:rPr>
              <a:t>esquiar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patinar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tompoco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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kifahrer-sprung-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676400"/>
            <a:ext cx="3048000" cy="4149114"/>
          </a:xfrm>
        </p:spPr>
      </p:pic>
      <p:pic>
        <p:nvPicPr>
          <p:cNvPr id="5" name="Picture 4" descr="ska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905000"/>
            <a:ext cx="3276600" cy="3554338"/>
          </a:xfrm>
          <a:prstGeom prst="rect">
            <a:avLst/>
          </a:prstGeom>
        </p:spPr>
      </p:pic>
      <p:pic>
        <p:nvPicPr>
          <p:cNvPr id="6" name="~PP3372.WAV">
            <a:hlinkClick r:id="" action="ppaction://media"/>
          </p:cNvPr>
          <p:cNvPicPr>
            <a:picLocks noRot="1" noChangeAspect="1"/>
          </p:cNvPicPr>
          <p:nvPr>
            <a:wavAudioFile r:embed="rId1" name="~PP337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bg1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!</a:t>
            </a:r>
            <a:r>
              <a:rPr lang="es-MX" dirty="0" smtClean="0">
                <a:solidFill>
                  <a:srgbClr val="FF0066"/>
                </a:solidFill>
              </a:rPr>
              <a:t>Me encanta escucha</a:t>
            </a:r>
            <a:r>
              <a:rPr lang="es-US" dirty="0" smtClean="0">
                <a:solidFill>
                  <a:srgbClr val="FF0066"/>
                </a:solidFill>
              </a:rPr>
              <a:t> </a:t>
            </a:r>
            <a:r>
              <a:rPr lang="es-US" dirty="0" err="1" smtClean="0">
                <a:solidFill>
                  <a:srgbClr val="FF0066"/>
                </a:solidFill>
              </a:rPr>
              <a:t>mûsica</a:t>
            </a:r>
            <a:r>
              <a:rPr lang="es-US" dirty="0" smtClean="0">
                <a:solidFill>
                  <a:srgbClr val="FF0066"/>
                </a:solidFill>
              </a:rPr>
              <a:t> </a:t>
            </a:r>
            <a:r>
              <a:rPr lang="es-MX" dirty="0" smtClean="0">
                <a:solidFill>
                  <a:srgbClr val="FF0066"/>
                </a:solidFill>
              </a:rPr>
              <a:t>y usar la computadora</a:t>
            </a:r>
            <a:r>
              <a:rPr lang="en-US" dirty="0" smtClean="0">
                <a:solidFill>
                  <a:srgbClr val="FF0066"/>
                </a:solidFill>
              </a:rPr>
              <a:t> ! </a:t>
            </a:r>
            <a:r>
              <a:rPr lang="en-US" dirty="0" smtClean="0">
                <a:solidFill>
                  <a:srgbClr val="FF0066"/>
                </a:solidFill>
                <a:sym typeface="Wingdings" pitchFamily="2" charset="2"/>
              </a:rPr>
              <a:t> </a:t>
            </a:r>
            <a:r>
              <a:rPr lang="en-US" dirty="0" smtClean="0">
                <a:solidFill>
                  <a:srgbClr val="FF0066"/>
                </a:solidFill>
                <a:latin typeface="Times New Roman"/>
                <a:cs typeface="Times New Roman"/>
                <a:sym typeface="Wingdings" pitchFamily="2" charset="2"/>
              </a:rPr>
              <a:t>♥</a:t>
            </a:r>
            <a:r>
              <a:rPr lang="en-US" dirty="0" smtClean="0">
                <a:solidFill>
                  <a:srgbClr val="FF0066"/>
                </a:solidFill>
                <a:sym typeface="Wingdings" pitchFamily="2" charset="2"/>
              </a:rPr>
              <a:t> </a:t>
            </a:r>
            <a:endParaRPr lang="es-MX" dirty="0">
              <a:solidFill>
                <a:srgbClr val="FF0066"/>
              </a:solidFill>
            </a:endParaRPr>
          </a:p>
        </p:txBody>
      </p:sp>
      <p:pic>
        <p:nvPicPr>
          <p:cNvPr id="4" name="Content Placeholder 3" descr="24056-Clipart-Illustration-Of-A-Light-Blue-Man-Dancing-And-Listening-To-Music-With-An-MP3-Play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828800"/>
            <a:ext cx="3530837" cy="3687763"/>
          </a:xfrm>
        </p:spPr>
      </p:pic>
      <p:pic>
        <p:nvPicPr>
          <p:cNvPr id="5" name="Picture 4" descr="compu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905000"/>
            <a:ext cx="3352800" cy="3310891"/>
          </a:xfrm>
          <a:prstGeom prst="rect">
            <a:avLst/>
          </a:prstGeom>
        </p:spPr>
      </p:pic>
      <p:pic>
        <p:nvPicPr>
          <p:cNvPr id="6" name="~PP3102.WAV">
            <a:hlinkClick r:id="" action="ppaction://media"/>
          </p:cNvPr>
          <p:cNvPicPr>
            <a:picLocks noRot="1" noChangeAspect="1"/>
          </p:cNvPicPr>
          <p:nvPr>
            <a:wavAudioFile r:embed="rId1" name="~PP310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accent4">
                <a:lumMod val="75000"/>
              </a:scheme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S" dirty="0" smtClean="0">
                <a:solidFill>
                  <a:srgbClr val="FFFFFF"/>
                </a:solidFill>
              </a:rPr>
              <a:t>¡Me encanta pasar tiempo con amigos!</a:t>
            </a:r>
            <a:endParaRPr lang="es-US" dirty="0">
              <a:solidFill>
                <a:srgbClr val="FFFFFF"/>
              </a:solidFill>
            </a:endParaRPr>
          </a:p>
        </p:txBody>
      </p:sp>
      <p:pic>
        <p:nvPicPr>
          <p:cNvPr id="4" name="Content Placeholder 3" descr="Friends%20(21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24100" y="2072481"/>
            <a:ext cx="4495800" cy="3581400"/>
          </a:xfrm>
        </p:spPr>
      </p:pic>
      <p:pic>
        <p:nvPicPr>
          <p:cNvPr id="5" name="~PP1644.WAV">
            <a:hlinkClick r:id="" action="ppaction://media"/>
          </p:cNvPr>
          <p:cNvPicPr>
            <a:picLocks noRot="1" noChangeAspect="1"/>
          </p:cNvPicPr>
          <p:nvPr>
            <a:wavAudioFile r:embed="rId1" name="~PP1644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gusta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cantar</a:t>
            </a:r>
            <a:r>
              <a:rPr lang="en-US" dirty="0" smtClean="0">
                <a:solidFill>
                  <a:srgbClr val="00B050"/>
                </a:solidFill>
              </a:rPr>
              <a:t> y </a:t>
            </a:r>
            <a:r>
              <a:rPr lang="en-US" dirty="0" err="1" smtClean="0">
                <a:solidFill>
                  <a:srgbClr val="00B050"/>
                </a:solidFill>
              </a:rPr>
              <a:t>tocar</a:t>
            </a:r>
            <a:r>
              <a:rPr lang="en-US" dirty="0" smtClean="0">
                <a:solidFill>
                  <a:srgbClr val="00B050"/>
                </a:solidFill>
              </a:rPr>
              <a:t> la </a:t>
            </a:r>
            <a:r>
              <a:rPr lang="en-US" dirty="0" err="1" smtClean="0">
                <a:solidFill>
                  <a:srgbClr val="00B050"/>
                </a:solidFill>
              </a:rPr>
              <a:t>guitara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tambien</a:t>
            </a:r>
            <a:r>
              <a:rPr lang="en-US" dirty="0" smtClean="0">
                <a:solidFill>
                  <a:srgbClr val="00B050"/>
                </a:solidFill>
              </a:rPr>
              <a:t>. 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Content Placeholder 3" descr="3ae4ef8f203928a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905000"/>
            <a:ext cx="3728824" cy="2777331"/>
          </a:xfrm>
        </p:spPr>
      </p:pic>
      <p:pic>
        <p:nvPicPr>
          <p:cNvPr id="5" name="Picture 4" descr="jessica-silhouette-singing-sq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1752600"/>
            <a:ext cx="3276600" cy="3276600"/>
          </a:xfrm>
          <a:prstGeom prst="rect">
            <a:avLst/>
          </a:prstGeom>
        </p:spPr>
      </p:pic>
      <p:pic>
        <p:nvPicPr>
          <p:cNvPr id="6" name="~PP3720.WAV">
            <a:hlinkClick r:id="" action="ppaction://media"/>
          </p:cNvPr>
          <p:cNvPicPr>
            <a:picLocks noRot="1" noChangeAspect="1"/>
          </p:cNvPicPr>
          <p:nvPr>
            <a:wavAudioFile r:embed="rId1" name="~PP3720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131</Words>
  <Application>Microsoft Office PowerPoint</Application>
  <PresentationFormat>On-screen Show (4:3)</PresentationFormat>
  <Paragraphs>17</Paragraphs>
  <Slides>15</Slides>
  <Notes>0</Notes>
  <HiddenSlides>0</HiddenSlides>
  <MMClips>15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El Proyecto de los intereses</vt:lpstr>
      <vt:lpstr>¡No me gusta correr!</vt:lpstr>
      <vt:lpstr>No me gusta ni ver le tele ni trabajar.  </vt:lpstr>
      <vt:lpstr>¡ No me gusta nada escribir cuentos! </vt:lpstr>
      <vt:lpstr>¡Me encanta nadar! </vt:lpstr>
      <vt:lpstr>No me gusta nada esquiar y patinar tompoco. </vt:lpstr>
      <vt:lpstr>!Me encanta escucha mûsica y usar la computadora !  ♥ </vt:lpstr>
      <vt:lpstr>¡Me encanta pasar tiempo con amigos!</vt:lpstr>
      <vt:lpstr>Me gusta cantar y tocar la guitara tambien.  </vt:lpstr>
      <vt:lpstr>No me gusta nada ir a la escuela .</vt:lpstr>
      <vt:lpstr>Me gusta hablar por teléfono y leer revistas tambien.</vt:lpstr>
      <vt:lpstr>No me gusta montar en monopatÍn ni jugar al fûtbol americano. </vt:lpstr>
      <vt:lpstr>Me gusta jugar al voliebol</vt:lpstr>
      <vt:lpstr>!No me gust nada jugar al videojuegos!   </vt:lpstr>
      <vt:lpstr>!Me encanta jugar al balancesto!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Proyecto de los intereses</dc:title>
  <dc:creator>CLSD</dc:creator>
  <cp:lastModifiedBy>CLSD</cp:lastModifiedBy>
  <cp:revision>15</cp:revision>
  <dcterms:created xsi:type="dcterms:W3CDTF">2011-01-05T20:02:35Z</dcterms:created>
  <dcterms:modified xsi:type="dcterms:W3CDTF">2011-01-20T18:22:26Z</dcterms:modified>
</cp:coreProperties>
</file>